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1" r:id="rId2"/>
    <p:sldId id="34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A323A-C9F3-460D-B677-F24775D5CC25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07808-0E89-4DC7-8725-717F62EA3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06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9DD61E-D1D8-4E0F-2A8A-BCE176945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847906-284D-162F-EAB4-0404A37DC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412E15-53AD-382B-AE41-1537F97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3F7B7E-8A0B-E16F-A462-3CF396EE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6C0B53-F0D9-0D20-D774-700E9C11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4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263E9E-8A1B-6916-81F2-EC7267DAE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867ED8-A2BB-0EB0-9CE6-B4B99F2D1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01907C-B5F9-3115-B71F-1D725536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CF1691-0CB8-99AC-F2C3-CA37B8AC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B78041-3468-C026-5CD1-BE30B553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B9E9A17-4557-2249-8D1E-ADCE2C388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38D41-82CE-7B3D-8BA8-5ACD1AC73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2C067A-3394-DBDA-D0E1-2E26EF31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CAFB65-4B70-C4AC-E234-83AD8474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C0A6F5-11FB-F744-8B3A-B7D7E459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8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12970-CB04-97FF-B29F-50A74EBE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79ABF3-122C-3746-E430-699B2DC14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08D719-82C6-A16E-C503-DB41B0E9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021CB0-5DB2-8C1D-CB34-826F10ED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6675CD-31F1-F370-4903-76DD2ADE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0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8BB4A6-8EAD-166F-7DCB-B47F49A4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DFA5B6-B1EB-41F7-9367-E20ACB707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5652BE-3197-9037-A8B2-41EEC971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593634-DB55-D3F7-4C4E-FCF6174E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E36E4E-1971-A52F-440E-C2D68E31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5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CE568-77E5-D2B8-3388-BCE0C291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B8804B-B839-61BE-ED09-958611672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74689F-8FFB-DD84-DD3D-92305C1C5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42E46A-DEF3-61EA-974D-C278E1DE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9A2AC5-AA05-4AAB-4BB9-968055A7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AAF344-A0A9-CE8B-2121-F6DE92C7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45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1C8B6C-1F7B-EFF4-9BEE-C45DC8544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5F6BC8-4141-3ED4-483E-5CF9F5928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2337F8-77C1-4C3D-0F9E-304CDE609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17CAC1-16FA-EB13-EAC7-31DAFAD1A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D476D5F-01C9-48E2-F7A5-7CD076724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46D286E-CA88-7FEA-2512-40DE7F2EE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FE4B954-5AB3-4DB5-5DBA-5ECD0FD7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05D76C1-9362-89F7-2A63-3C5A5A5E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74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4A85ED-18DF-FB56-1974-74A0874A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AB28C7B-01D3-3FDD-840D-6176578C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222197-B7E3-374C-55FC-7D205F9D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6D2B3C8-E153-5A13-3A3A-1856B9FD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73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17212D-577E-592C-A733-711416DE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7883790-36AE-D052-3DC0-0C55275B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D886A9-DEE6-135B-15D9-0C43C2C8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25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D974F4-655B-1E8D-808A-AD2A0E85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CFBB78-92F5-0904-B3EB-5ECBBCE00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7EB61F-7121-3741-99E2-FB8F4AC34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CEA86A-395A-41BC-0A52-D2F65D40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9E412D-0C1C-2A87-DCD4-1BE8B25C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AE174B-6EAA-A649-1437-2000BE3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87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BFBF2-F9F7-275B-EED1-C864E2BF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A57043-CBB0-B14D-3000-25E63181C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D4BC3DE-F4A8-536A-726D-BFB3D815B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00204F-5B1B-7EB5-C06D-4698C588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FA4774-EFE3-139D-FF60-EB094F4C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A73C8F-80DA-DAED-7B7A-A7191618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86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567798F-9844-B1F6-C26F-0A23610B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F2839C-7FC0-4DB9-F60C-DEF1D050D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5C0DDA-69EF-BB59-8827-A0F15A179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0441-D22E-48E1-BBD3-B8FFBACEBE73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5FAE9-3624-6948-381A-06105BBC6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0C4343-0EF4-4A0E-0333-E35D789BB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9627-512F-40A9-A9BA-88330726E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59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4EBA8D85-EA23-DF58-C01E-350EAD0550C3}"/>
              </a:ext>
            </a:extLst>
          </p:cNvPr>
          <p:cNvSpPr txBox="1"/>
          <p:nvPr/>
        </p:nvSpPr>
        <p:spPr>
          <a:xfrm>
            <a:off x="554830" y="425235"/>
            <a:ext cx="10951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2022_SIGIR_Decoupled Side Information Fusion for Sequential Recommendation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D368C89-57FC-134B-DDC0-8650DC98E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709" y="2042881"/>
            <a:ext cx="10024660" cy="40615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4EBA8D85-EA23-DF58-C01E-350EAD0550C3}"/>
              </a:ext>
            </a:extLst>
          </p:cNvPr>
          <p:cNvSpPr txBox="1"/>
          <p:nvPr/>
        </p:nvSpPr>
        <p:spPr>
          <a:xfrm>
            <a:off x="554830" y="425235"/>
            <a:ext cx="10951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2023_AAAI_Explaining (Sarcastic) Utterances to Enhance Affect Understanding in Multimodal Dialogues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FDFB2A-CF15-2D1A-B268-E3FDCA8B8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356" y="1956329"/>
            <a:ext cx="9064315" cy="391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4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宽屏</PresentationFormat>
  <Paragraphs>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 Nengqiang</dc:creator>
  <cp:lastModifiedBy>Xiang Nengqiang</cp:lastModifiedBy>
  <cp:revision>2</cp:revision>
  <dcterms:created xsi:type="dcterms:W3CDTF">2023-04-06T13:46:22Z</dcterms:created>
  <dcterms:modified xsi:type="dcterms:W3CDTF">2023-04-06T14:08:55Z</dcterms:modified>
</cp:coreProperties>
</file>